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5020-CDD2-46CD-A1DD-52637A2C4639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6F4C-1A12-4B12-A759-E3DC118A8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108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5020-CDD2-46CD-A1DD-52637A2C4639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6F4C-1A12-4B12-A759-E3DC118A8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0463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5020-CDD2-46CD-A1DD-52637A2C4639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6F4C-1A12-4B12-A759-E3DC118A8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3932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5020-CDD2-46CD-A1DD-52637A2C4639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6F4C-1A12-4B12-A759-E3DC118A8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5951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5020-CDD2-46CD-A1DD-52637A2C4639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6F4C-1A12-4B12-A759-E3DC118A8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86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5020-CDD2-46CD-A1DD-52637A2C4639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6F4C-1A12-4B12-A759-E3DC118A8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02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5020-CDD2-46CD-A1DD-52637A2C4639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6F4C-1A12-4B12-A759-E3DC118A8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4391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5020-CDD2-46CD-A1DD-52637A2C4639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6F4C-1A12-4B12-A759-E3DC118A8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011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5020-CDD2-46CD-A1DD-52637A2C4639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6F4C-1A12-4B12-A759-E3DC118A8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7747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5020-CDD2-46CD-A1DD-52637A2C4639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6F4C-1A12-4B12-A759-E3DC118A8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4923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75020-CDD2-46CD-A1DD-52637A2C4639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E6F4C-1A12-4B12-A759-E3DC118A8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43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75020-CDD2-46CD-A1DD-52637A2C4639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E6F4C-1A12-4B12-A759-E3DC118A87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5789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548459@lfaquitaine.fr" TargetMode="External"/><Relationship Id="rId2" Type="http://schemas.openxmlformats.org/officeDocument/2006/relationships/hyperlink" Target="mailto:alain.lediabat@gmail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balleaupied.sportsregions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6366" y="308007"/>
            <a:ext cx="11567093" cy="667800"/>
          </a:xfrm>
        </p:spPr>
        <p:txBody>
          <a:bodyPr>
            <a:noAutofit/>
          </a:bodyPr>
          <a:lstStyle/>
          <a:p>
            <a:r>
              <a:rPr lang="fr-FR" sz="4400" b="1" dirty="0" smtClean="0">
                <a:solidFill>
                  <a:schemeClr val="accent1">
                    <a:lumMod val="75000"/>
                  </a:schemeClr>
                </a:solidFill>
              </a:rPr>
              <a:t>		</a:t>
            </a:r>
            <a:r>
              <a:rPr lang="fr-FR" sz="3200" b="1" dirty="0" smtClean="0">
                <a:solidFill>
                  <a:schemeClr val="accent1">
                    <a:lumMod val="50000"/>
                  </a:schemeClr>
                </a:solidFill>
                <a:latin typeface="AR ESSENCE" panose="02000000000000000000" pitchFamily="2" charset="0"/>
              </a:rPr>
              <a:t>ORGANIGRAMME DU CLUB </a:t>
            </a:r>
            <a:r>
              <a:rPr lang="fr-FR" sz="4400" b="1" dirty="0" smtClean="0">
                <a:solidFill>
                  <a:schemeClr val="accent1">
                    <a:lumMod val="75000"/>
                  </a:schemeClr>
                </a:solidFill>
              </a:rPr>
              <a:t>		</a:t>
            </a:r>
            <a:r>
              <a:rPr lang="fr-FR" sz="1100" b="1" dirty="0" smtClean="0">
                <a:solidFill>
                  <a:schemeClr val="accent1">
                    <a:lumMod val="75000"/>
                  </a:schemeClr>
                </a:solidFill>
              </a:rPr>
              <a:t>Version </a:t>
            </a:r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1/10/2020</a:t>
            </a:r>
            <a:endParaRPr lang="fr-FR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86366" y="1081825"/>
            <a:ext cx="11567094" cy="208637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FR" sz="1900" b="1" dirty="0" smtClean="0"/>
              <a:t>Président :</a:t>
            </a:r>
            <a:r>
              <a:rPr lang="fr-FR" sz="1900" dirty="0" smtClean="0"/>
              <a:t> Alain LE DIABAT   </a:t>
            </a:r>
            <a:r>
              <a:rPr lang="fr-FR" sz="1900" dirty="0" smtClean="0">
                <a:hlinkClick r:id="rId2"/>
              </a:rPr>
              <a:t>alain.lediabat@gmail.com</a:t>
            </a:r>
            <a:r>
              <a:rPr lang="fr-FR" sz="1900" dirty="0" smtClean="0"/>
              <a:t>  0614148861</a:t>
            </a:r>
          </a:p>
          <a:p>
            <a:pPr algn="l"/>
            <a:r>
              <a:rPr lang="fr-FR" sz="1900" b="1" dirty="0" smtClean="0"/>
              <a:t>Secrétaire général: </a:t>
            </a:r>
            <a:r>
              <a:rPr lang="fr-FR" sz="1900" dirty="0" smtClean="0"/>
              <a:t>(correspondant LNFA/District Gironde) Martine VINCHES 0616744683</a:t>
            </a:r>
          </a:p>
          <a:p>
            <a:pPr algn="l"/>
            <a:r>
              <a:rPr lang="fr-FR" sz="1900" b="1" dirty="0" smtClean="0"/>
              <a:t>Trésorière :</a:t>
            </a:r>
            <a:r>
              <a:rPr lang="fr-FR" sz="1900" dirty="0" smtClean="0"/>
              <a:t> Amélie MACHADO</a:t>
            </a:r>
            <a:endParaRPr lang="fr-FR" sz="1900" dirty="0"/>
          </a:p>
          <a:p>
            <a:pPr algn="l"/>
            <a:r>
              <a:rPr lang="fr-FR" sz="1900" b="1" dirty="0" smtClean="0"/>
              <a:t>Vice président : </a:t>
            </a:r>
            <a:r>
              <a:rPr lang="fr-FR" sz="1900" dirty="0" smtClean="0"/>
              <a:t>Dominique CALLAREC (Responsable logistique)</a:t>
            </a:r>
          </a:p>
          <a:p>
            <a:pPr algn="l"/>
            <a:r>
              <a:rPr lang="fr-FR" sz="1900" b="1" dirty="0" smtClean="0"/>
              <a:t>Président d’honneur : </a:t>
            </a:r>
            <a:r>
              <a:rPr lang="fr-FR" sz="1900" dirty="0" smtClean="0"/>
              <a:t>José FLORES</a:t>
            </a:r>
          </a:p>
          <a:p>
            <a:pPr algn="l"/>
            <a:r>
              <a:rPr lang="fr-FR" sz="1900" b="1" dirty="0" smtClean="0">
                <a:solidFill>
                  <a:schemeClr val="accent5">
                    <a:lumMod val="75000"/>
                  </a:schemeClr>
                </a:solidFill>
              </a:rPr>
              <a:t>Siège social : 3 rue </a:t>
            </a:r>
            <a:r>
              <a:rPr lang="fr-FR" sz="1900" b="1" dirty="0" err="1" smtClean="0">
                <a:solidFill>
                  <a:schemeClr val="accent5">
                    <a:lumMod val="75000"/>
                  </a:schemeClr>
                </a:solidFill>
              </a:rPr>
              <a:t>Sieyés</a:t>
            </a:r>
            <a:r>
              <a:rPr lang="fr-FR" sz="1900" b="1" dirty="0" smtClean="0">
                <a:solidFill>
                  <a:schemeClr val="accent5">
                    <a:lumMod val="75000"/>
                  </a:schemeClr>
                </a:solidFill>
              </a:rPr>
              <a:t> 33160 Saint Médard en </a:t>
            </a:r>
            <a:r>
              <a:rPr lang="fr-FR" sz="1900" b="1" dirty="0" err="1" smtClean="0">
                <a:solidFill>
                  <a:schemeClr val="accent5">
                    <a:lumMod val="75000"/>
                  </a:schemeClr>
                </a:solidFill>
              </a:rPr>
              <a:t>jalles</a:t>
            </a:r>
            <a:r>
              <a:rPr lang="fr-FR" sz="1900" b="1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fr-FR" sz="1900" b="1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fr-FR" sz="1900" dirty="0" smtClean="0"/>
              <a:t>mail: abpsaintmedardenjalles@gmail.com</a:t>
            </a:r>
            <a:endParaRPr lang="fr-FR" sz="1900" dirty="0" smtClean="0"/>
          </a:p>
          <a:p>
            <a:pPr algn="l"/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386366" y="3274221"/>
            <a:ext cx="11328555" cy="2503728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dirty="0" smtClean="0">
                <a:solidFill>
                  <a:schemeClr val="accent1">
                    <a:lumMod val="75000"/>
                  </a:schemeClr>
                </a:solidFill>
              </a:rPr>
              <a:t>Responsables de catégorie</a:t>
            </a:r>
          </a:p>
          <a:p>
            <a:pPr algn="l"/>
            <a:endParaRPr lang="fr-FR" sz="800" b="1" dirty="0" smtClean="0"/>
          </a:p>
          <a:p>
            <a:pPr algn="l"/>
            <a:r>
              <a:rPr lang="fr-FR" sz="1800" b="1" dirty="0" smtClean="0"/>
              <a:t>Futsal :</a:t>
            </a:r>
            <a:r>
              <a:rPr lang="fr-FR" sz="1800" dirty="0" smtClean="0"/>
              <a:t> </a:t>
            </a:r>
            <a:r>
              <a:rPr lang="fr-FR" sz="1800" dirty="0" err="1" smtClean="0"/>
              <a:t>Eric</a:t>
            </a:r>
            <a:r>
              <a:rPr lang="fr-FR" sz="1800" dirty="0" smtClean="0"/>
              <a:t> SAVATE (correspondant club pour le Futsal) 0650454356 &amp; Solange Bastide</a:t>
            </a:r>
          </a:p>
          <a:p>
            <a:pPr algn="l"/>
            <a:r>
              <a:rPr lang="fr-FR" sz="1800" b="1" dirty="0" smtClean="0"/>
              <a:t>Loisirs: </a:t>
            </a:r>
            <a:r>
              <a:rPr lang="fr-FR" sz="1800" dirty="0"/>
              <a:t>Dominique CALLAREC </a:t>
            </a:r>
            <a:r>
              <a:rPr lang="fr-FR" sz="1800" dirty="0" smtClean="0"/>
              <a:t>(correspondant club pour la pratique loisir) 0676715188</a:t>
            </a:r>
          </a:p>
          <a:p>
            <a:pPr algn="l"/>
            <a:r>
              <a:rPr lang="fr-FR" sz="1800" b="1" dirty="0" smtClean="0"/>
              <a:t>Seniors : </a:t>
            </a:r>
            <a:r>
              <a:rPr lang="fr-FR" sz="1800" dirty="0" smtClean="0"/>
              <a:t>Patrick Grenier </a:t>
            </a:r>
          </a:p>
          <a:p>
            <a:pPr algn="l"/>
            <a:r>
              <a:rPr lang="fr-FR" sz="1800" b="1" dirty="0" smtClean="0"/>
              <a:t>Ecole de football: </a:t>
            </a:r>
            <a:r>
              <a:rPr lang="fr-FR" sz="1800" dirty="0" smtClean="0"/>
              <a:t>Alain LE DIABAT (RTJ-référent COVID) David </a:t>
            </a:r>
            <a:r>
              <a:rPr lang="fr-FR" sz="1800" dirty="0" err="1" smtClean="0"/>
              <a:t>Boulery</a:t>
            </a:r>
            <a:r>
              <a:rPr lang="fr-FR" sz="1800" dirty="0" smtClean="0"/>
              <a:t> ( U9 et foot en salle </a:t>
            </a:r>
            <a:r>
              <a:rPr lang="fr-FR" sz="1800" dirty="0"/>
              <a:t>loisir) Laure </a:t>
            </a:r>
            <a:r>
              <a:rPr lang="fr-FR" sz="1800" dirty="0" err="1" smtClean="0"/>
              <a:t>Quilici</a:t>
            </a:r>
            <a:r>
              <a:rPr lang="fr-FR" sz="1800" dirty="0" smtClean="0"/>
              <a:t> </a:t>
            </a:r>
          </a:p>
          <a:p>
            <a:pPr algn="l"/>
            <a:r>
              <a:rPr lang="fr-FR" sz="1800" b="1" dirty="0" smtClean="0"/>
              <a:t>Référent arbitre: </a:t>
            </a:r>
            <a:r>
              <a:rPr lang="fr-FR" sz="1800" dirty="0"/>
              <a:t> </a:t>
            </a:r>
            <a:r>
              <a:rPr lang="fr-FR" sz="1800" dirty="0" smtClean="0"/>
              <a:t>  Vacant                                                                             </a:t>
            </a:r>
            <a:r>
              <a:rPr lang="fr-FR" sz="1800" dirty="0"/>
              <a:t>Référent </a:t>
            </a:r>
            <a:r>
              <a:rPr lang="fr-FR" sz="1800" dirty="0" smtClean="0"/>
              <a:t>football féminin: Sandrine Le </a:t>
            </a:r>
            <a:r>
              <a:rPr lang="fr-FR" sz="1800" dirty="0" err="1" smtClean="0"/>
              <a:t>diabat</a:t>
            </a:r>
            <a:endParaRPr lang="fr-FR" sz="1800" dirty="0" smtClean="0"/>
          </a:p>
          <a:p>
            <a:pPr algn="l"/>
            <a:endParaRPr lang="fr-FR" sz="1800" dirty="0"/>
          </a:p>
        </p:txBody>
      </p:sp>
      <p:sp>
        <p:nvSpPr>
          <p:cNvPr id="5" name="Rectangle 4"/>
          <p:cNvSpPr/>
          <p:nvPr/>
        </p:nvSpPr>
        <p:spPr>
          <a:xfrm>
            <a:off x="104776" y="5777949"/>
            <a:ext cx="119348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/>
          </a:p>
          <a:p>
            <a:r>
              <a:rPr lang="fr-FR" dirty="0" smtClean="0"/>
              <a:t>messagerie </a:t>
            </a:r>
            <a:r>
              <a:rPr lang="fr-FR" dirty="0" smtClean="0"/>
              <a:t>officielle club </a:t>
            </a:r>
            <a:r>
              <a:rPr lang="fr-FR" dirty="0"/>
              <a:t>:   </a:t>
            </a:r>
            <a:r>
              <a:rPr lang="fr-FR" dirty="0" smtClean="0">
                <a:hlinkClick r:id="rId3"/>
              </a:rPr>
              <a:t>548459@lfaquitaine.fr</a:t>
            </a:r>
            <a:r>
              <a:rPr lang="fr-FR" dirty="0" smtClean="0"/>
              <a:t>                     		 site web: </a:t>
            </a:r>
            <a:r>
              <a:rPr lang="fr-FR" dirty="0">
                <a:hlinkClick r:id="rId4"/>
              </a:rPr>
              <a:t>https://balleaupied.sportsregions.fr</a:t>
            </a:r>
            <a:r>
              <a:rPr lang="fr-FR" dirty="0" smtClean="0">
                <a:hlinkClick r:id="rId4"/>
              </a:rPr>
              <a:t>/</a:t>
            </a:r>
            <a:r>
              <a:rPr lang="fr-FR" dirty="0" smtClean="0"/>
              <a:t> </a:t>
            </a:r>
          </a:p>
          <a:p>
            <a:r>
              <a:rPr lang="fr-FR" dirty="0" smtClean="0"/>
              <a:t>				</a:t>
            </a:r>
            <a:r>
              <a:rPr lang="fr-FR" dirty="0" err="1" smtClean="0"/>
              <a:t>Abp</a:t>
            </a:r>
            <a:r>
              <a:rPr lang="fr-FR" dirty="0" smtClean="0"/>
              <a:t> </a:t>
            </a:r>
            <a:r>
              <a:rPr lang="fr-FR" dirty="0"/>
              <a:t>Saint </a:t>
            </a:r>
            <a:r>
              <a:rPr lang="fr-FR" dirty="0" err="1"/>
              <a:t>Medard</a:t>
            </a:r>
            <a:r>
              <a:rPr lang="fr-FR" dirty="0"/>
              <a:t> </a:t>
            </a:r>
            <a:r>
              <a:rPr lang="fr-FR" dirty="0" smtClean="0"/>
              <a:t>Futsal-Football</a:t>
            </a:r>
          </a:p>
          <a:p>
            <a:endParaRPr lang="fr-FR" dirty="0"/>
          </a:p>
        </p:txBody>
      </p:sp>
      <p:pic>
        <p:nvPicPr>
          <p:cNvPr id="6" name="Image 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43" y="95971"/>
            <a:ext cx="1457739" cy="985854"/>
          </a:xfrm>
          <a:prstGeom prst="rect">
            <a:avLst/>
          </a:prstGeom>
          <a:noFill/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6968" y="6307917"/>
            <a:ext cx="355946" cy="355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67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124</Words>
  <Application>Microsoft Office PowerPoint</Application>
  <PresentationFormat>Grand écran</PresentationFormat>
  <Paragraphs>17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 ESSENCE</vt:lpstr>
      <vt:lpstr>Arial</vt:lpstr>
      <vt:lpstr>Calibri</vt:lpstr>
      <vt:lpstr>Calibri Light</vt:lpstr>
      <vt:lpstr>Thème Office</vt:lpstr>
      <vt:lpstr>  ORGANIGRAMME DU CLUB   Version 1/10/2020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ORGANIGRAMME DU CLUB </dc:title>
  <dc:creator>Alain LE DIABAT</dc:creator>
  <cp:lastModifiedBy>Alain LE DIABAT</cp:lastModifiedBy>
  <cp:revision>25</cp:revision>
  <cp:lastPrinted>2019-02-28T11:27:36Z</cp:lastPrinted>
  <dcterms:created xsi:type="dcterms:W3CDTF">2018-10-02T15:44:17Z</dcterms:created>
  <dcterms:modified xsi:type="dcterms:W3CDTF">2020-10-13T07:19:33Z</dcterms:modified>
</cp:coreProperties>
</file>